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Patrick Hand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gEbOH9WcfVo66iJl/iJCKfdTf/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atrickHand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62d37a614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362d37a614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g362d37a614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2d37a614b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62d37a614b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62d37a614b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6350437" y="3028474"/>
            <a:ext cx="7243882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Instrucciones aritméticas en ARM 64 bits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350437" y="4015859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Descubra el poder de las instrucciones aritméticas del procesador ARM de 64 bits. Aprenda sobre su funcionamiento, sintaxis y las restricciones clave que optimizan su uso en sistemas 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embebidos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g362d37a614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362d37a614b_1_0"/>
          <p:cNvSpPr/>
          <p:nvPr/>
        </p:nvSpPr>
        <p:spPr>
          <a:xfrm>
            <a:off x="6350437" y="3028474"/>
            <a:ext cx="7243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Competencia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362d37a614b_1_0"/>
          <p:cNvSpPr/>
          <p:nvPr/>
        </p:nvSpPr>
        <p:spPr>
          <a:xfrm>
            <a:off x="6350437" y="4015859"/>
            <a:ext cx="7416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El estudiante implementa estructuras de control utilizando instrucciones de saltos en lenguaje ensamblador, mediante técnicas de programación a bajo nivel, para desarrollar soluciones orientadas a sistemas IoT mediante la solucion de problemas aplicacio al hardware.</a:t>
            </a:r>
            <a:endParaRPr sz="1900">
              <a:solidFill>
                <a:srgbClr val="38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t/>
            </a:r>
            <a:endParaRPr sz="1900">
              <a:solidFill>
                <a:srgbClr val="38383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864037" y="701873"/>
            <a:ext cx="7415927" cy="123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Sintaxis y variantes de instrucciones ARM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2306360"/>
            <a:ext cx="1234440" cy="174045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2468761" y="2553176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Estructura básica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468761" y="3009900"/>
            <a:ext cx="5811203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Las instrucciones siguen el formato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{Operación}{cond}{S} Rd, Rn, Operand2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037" y="4046815"/>
            <a:ext cx="1234440" cy="174045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2468761" y="4293632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Sufijo 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2468761" y="4750356"/>
            <a:ext cx="5811203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Indica si la instrucción modificará las banderas de estado del procesador.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037" y="5787271"/>
            <a:ext cx="1234440" cy="174045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2468761" y="6034088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Ejecución condicional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468761" y="6490811"/>
            <a:ext cx="5811203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El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{cond}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permite ejecutar la instrucción solo si se cumple una condición de bandera.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864037" y="2257187"/>
            <a:ext cx="6649403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Principales instrucciones aritméticas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864037" y="3491389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Suma y Resta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864037" y="404681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ADD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suma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864037" y="452818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ADC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suma con acarreo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864037" y="500955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SUB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resta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864037" y="5490924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SBC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resta con acarreo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623929" y="3491389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Otras Operaciones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623929" y="404681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RSB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resta inversa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623929" y="452818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RSC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resta inversa con acarreo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623929" y="5009555"/>
            <a:ext cx="61500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MUL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: multiplicación usando algoritmo de Booth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6350437" y="2238613"/>
            <a:ext cx="7415927" cy="123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Modificadores de banderas: funcionamiento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6350437" y="3843099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El sufijo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(ej.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ADDS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SUBS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) es crucial para actualizar las banderas de estado (N, Z, C, V).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350437" y="471951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N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indica negativo,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Z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indica cero,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acarreo y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V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desbordamiento.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350437" y="5200888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Sin el sufijo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, el resultado solo afecta el registro destino, manteniendo las banderas intactas.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/>
          <p:nvPr/>
        </p:nvSpPr>
        <p:spPr>
          <a:xfrm>
            <a:off x="6350437" y="1529239"/>
            <a:ext cx="6065282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Restricciones de operandos en A64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6350437" y="2516624"/>
            <a:ext cx="3584615" cy="2165985"/>
          </a:xfrm>
          <a:prstGeom prst="roundRect">
            <a:avLst>
              <a:gd fmla="val 4787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612493" y="2778681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Registros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612493" y="3235404"/>
            <a:ext cx="3060502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Rn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y </a:t>
            </a:r>
            <a:r>
              <a:rPr b="1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Rd</a:t>
            </a: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siempre deben ser registros, nunca direcciones de memoria directas.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10181868" y="2516624"/>
            <a:ext cx="3584615" cy="2165985"/>
          </a:xfrm>
          <a:prstGeom prst="roundRect">
            <a:avLst>
              <a:gd fmla="val 4787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10443924" y="2778681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Operand2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10443924" y="3235404"/>
            <a:ext cx="3060502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Puede ser un registro o un valor inmediato, pero este último debe ser codificable.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6350437" y="4929426"/>
            <a:ext cx="7415927" cy="1770936"/>
          </a:xfrm>
          <a:prstGeom prst="roundRect">
            <a:avLst>
              <a:gd fmla="val 5855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6612493" y="5191482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Inmediatos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6612493" y="5648206"/>
            <a:ext cx="689181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Los valores inmediatos están limitados en tamaño y formato por la arquitectura ARM.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/>
          <p:nvPr/>
        </p:nvSpPr>
        <p:spPr>
          <a:xfrm>
            <a:off x="6350437" y="1007388"/>
            <a:ext cx="5179576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Resumen y mejores prácticas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350437" y="199477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6" name="Google Shape;1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977" y="2087285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7152680" y="2079546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Uso del sufijo 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7152680" y="2536269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Utilice el sufijo S únicamente cuando se requieran banderas.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6350437" y="3425071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977" y="3517583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7152680" y="3509843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Validación de operandos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152680" y="3966567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Confirme siempre la validez de los operandos.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6350437" y="4855369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4" name="Google Shape;1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9977" y="4947880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7152680" y="4940141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Acceso a memoria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152680" y="5396865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Evite suposiciones sobre accesos directos a memoria.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6350437" y="6285667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8" name="Google Shape;12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9977" y="6378178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7152680" y="6370439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Documentación oficial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7152680" y="6827163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Consulte la documentación para variantes avanzadas.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g362d37a614b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62d37a614b_1_8"/>
          <p:cNvSpPr/>
          <p:nvPr/>
        </p:nvSpPr>
        <p:spPr>
          <a:xfrm>
            <a:off x="6350437" y="1007388"/>
            <a:ext cx="5179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Retrospeccion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62d37a614b_1_8"/>
          <p:cNvSpPr/>
          <p:nvPr/>
        </p:nvSpPr>
        <p:spPr>
          <a:xfrm>
            <a:off x="6350437" y="1994773"/>
            <a:ext cx="555300" cy="555300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g362d37a614b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977" y="2087285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62d37a614b_1_8"/>
          <p:cNvSpPr/>
          <p:nvPr/>
        </p:nvSpPr>
        <p:spPr>
          <a:xfrm>
            <a:off x="7152675" y="2079550"/>
            <a:ext cx="6404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Puedo 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desglosar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 una operacion aritmetica combinada en operaciones mas sencillas?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62d37a614b_1_8"/>
          <p:cNvSpPr/>
          <p:nvPr/>
        </p:nvSpPr>
        <p:spPr>
          <a:xfrm>
            <a:off x="6350437" y="3425071"/>
            <a:ext cx="555300" cy="555300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2" name="Google Shape;142;g362d37a614b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977" y="3517583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62d37a614b_1_8"/>
          <p:cNvSpPr/>
          <p:nvPr/>
        </p:nvSpPr>
        <p:spPr>
          <a:xfrm>
            <a:off x="6350437" y="4855369"/>
            <a:ext cx="555300" cy="555300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4" name="Google Shape;144;g362d37a614b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9977" y="4947880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62d37a614b_1_8"/>
          <p:cNvSpPr/>
          <p:nvPr/>
        </p:nvSpPr>
        <p:spPr>
          <a:xfrm>
            <a:off x="7152675" y="3348575"/>
            <a:ext cx="6404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Puedo traducir operaciones 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aritméticas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a instrucciones aritmeticas del ensamblador?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62d37a614b_1_8"/>
          <p:cNvSpPr/>
          <p:nvPr/>
        </p:nvSpPr>
        <p:spPr>
          <a:xfrm>
            <a:off x="7152675" y="4778875"/>
            <a:ext cx="6404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Puedo transcribir una operacion aritmetica a una serie de instrucciones aritmeticas en el lenguaje ensamblador que brinde el mismo resultado?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